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8259ABB6-6F95-4E6D-AB38-DC33EE6DC03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2327F4-069A-4749-8C04-6D7BB16DD7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9AAEA1-3819-45B8-9EFE-9DEB4B6F3C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1D6FC-5BFA-426F-9AA3-5D3B8FDB2BC0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8352704-2CB7-4D88-B55D-FF16076A71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DDCE20-70F5-4274-89A5-E55A02531F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BA982-F0E2-42AB-8C0F-F424566B4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1913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CEAAB-87D7-4FC9-8F62-0156B9BF0596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5F66A-776A-4BE0-8ABD-82E466353D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96889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12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9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85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404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11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72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69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45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76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39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0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CDD0F-8AB1-4EC0-B9A2-2B122FAE695D}" type="datetimeFigureOut">
              <a:rPr lang="es-ES" smtClean="0"/>
              <a:t>29/03/2023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7F917-7C7D-446C-9394-6E438F4E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80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A53E87FE-8FBC-4405-910D-97602A869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694817"/>
            <a:ext cx="6152337" cy="7735712"/>
          </a:xfrm>
        </p:spPr>
        <p:txBody>
          <a:bodyPr/>
          <a:lstStyle/>
          <a:p>
            <a:pPr marL="0" indent="0">
              <a:buNone/>
            </a:pPr>
            <a:r>
              <a:rPr lang="es-ES" sz="2800" dirty="0"/>
              <a:t>RECUERDE QUE DEBE INCLUIR:</a:t>
            </a:r>
          </a:p>
          <a:p>
            <a:pPr marL="0" indent="0">
              <a:buNone/>
            </a:pPr>
            <a:endParaRPr lang="es-ES" dirty="0"/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NÚMERO DEFINITIVO COMUNICACIÓN 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TÍTULO 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AUTORES</a:t>
            </a:r>
            <a:r>
              <a:rPr lang="es-ES" altLang="es-ES" sz="1800" dirty="0">
                <a:solidFill>
                  <a:srgbClr val="FF0000"/>
                </a:solidFill>
              </a:rPr>
              <a:t> </a:t>
            </a:r>
            <a:r>
              <a:rPr lang="es-ES" altLang="es-ES" sz="1400" dirty="0">
                <a:solidFill>
                  <a:srgbClr val="FF0000"/>
                </a:solidFill>
              </a:rPr>
              <a:t>ej.: García Ramos, J.</a:t>
            </a:r>
            <a:r>
              <a:rPr lang="es-ES" altLang="es-ES" sz="1400" baseline="30000" dirty="0">
                <a:solidFill>
                  <a:srgbClr val="FF0000"/>
                </a:solidFill>
              </a:rPr>
              <a:t>(a)</a:t>
            </a:r>
            <a:r>
              <a:rPr lang="es-ES" altLang="es-ES" sz="1400" dirty="0">
                <a:solidFill>
                  <a:srgbClr val="FF0000"/>
                </a:solidFill>
              </a:rPr>
              <a:t>; Ruiz Pérez, MJ.</a:t>
            </a:r>
            <a:r>
              <a:rPr lang="es-ES" altLang="es-ES" sz="1400" baseline="30000" dirty="0">
                <a:solidFill>
                  <a:srgbClr val="FF0000"/>
                </a:solidFill>
              </a:rPr>
              <a:t>(b)</a:t>
            </a:r>
            <a:r>
              <a:rPr lang="es-ES" altLang="es-ES" sz="1400" dirty="0">
                <a:solidFill>
                  <a:srgbClr val="FF0000"/>
                </a:solidFill>
              </a:rPr>
              <a:t>;</a:t>
            </a:r>
          </a:p>
          <a:p>
            <a:pPr>
              <a:defRPr/>
            </a:pPr>
            <a:r>
              <a:rPr lang="es-ES" altLang="es-ES" sz="1800" baseline="30000" dirty="0">
                <a:solidFill>
                  <a:srgbClr val="FF0000"/>
                </a:solidFill>
              </a:rPr>
              <a:t> (a) </a:t>
            </a:r>
            <a:r>
              <a:rPr lang="es-ES" altLang="es-ES" sz="1600" dirty="0">
                <a:solidFill>
                  <a:srgbClr val="FF0000"/>
                </a:solidFill>
              </a:rPr>
              <a:t>Hospital  XXX; </a:t>
            </a:r>
            <a:r>
              <a:rPr lang="es-ES" altLang="es-ES" sz="1600" baseline="30000" dirty="0">
                <a:solidFill>
                  <a:srgbClr val="FF0000"/>
                </a:solidFill>
              </a:rPr>
              <a:t>(b) </a:t>
            </a:r>
            <a:r>
              <a:rPr lang="es-ES" altLang="es-ES" sz="1600" dirty="0">
                <a:solidFill>
                  <a:srgbClr val="FF0000"/>
                </a:solidFill>
              </a:rPr>
              <a:t>Hospital NNN</a:t>
            </a:r>
          </a:p>
          <a:p>
            <a:pPr marL="0" indent="0">
              <a:buNone/>
              <a:defRPr/>
            </a:pPr>
            <a:r>
              <a:rPr lang="es-ES" altLang="es-ES" sz="1600" dirty="0">
                <a:solidFill>
                  <a:srgbClr val="FF0000"/>
                </a:solidFill>
              </a:rPr>
              <a:t>(el presentador debe aparecer en negrita)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OBJETIVO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MÉTODO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RESULTADOS</a:t>
            </a:r>
          </a:p>
          <a:p>
            <a:pPr>
              <a:defRPr/>
            </a:pPr>
            <a:r>
              <a:rPr lang="es-ES" altLang="es-ES" sz="1800" b="1" dirty="0">
                <a:solidFill>
                  <a:srgbClr val="FF0000"/>
                </a:solidFill>
              </a:rPr>
              <a:t>CONCLUSIONES</a:t>
            </a:r>
          </a:p>
          <a:p>
            <a:pPr>
              <a:defRPr/>
            </a:pPr>
            <a:endParaRPr lang="es-ES" altLang="es-E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E62200FA-3C90-449F-9467-70379680AB74}"/>
              </a:ext>
            </a:extLst>
          </p:cNvPr>
          <p:cNvSpPr>
            <a:spLocks noGrp="1"/>
          </p:cNvSpPr>
          <p:nvPr/>
        </p:nvSpPr>
        <p:spPr>
          <a:xfrm>
            <a:off x="471488" y="491772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E61D1B-6F15-572C-DB8A-3E4FA42DD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0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3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50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José Cuesta Nuin</dc:creator>
  <cp:lastModifiedBy>María José Cuesta Nuin</cp:lastModifiedBy>
  <cp:revision>5</cp:revision>
  <dcterms:created xsi:type="dcterms:W3CDTF">2021-09-16T12:08:07Z</dcterms:created>
  <dcterms:modified xsi:type="dcterms:W3CDTF">2023-03-29T08:53:43Z</dcterms:modified>
</cp:coreProperties>
</file>