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59" r:id="rId5"/>
    <p:sldId id="261" r:id="rId6"/>
    <p:sldId id="262" r:id="rId7"/>
  </p:sldIdLst>
  <p:sldSz cx="10691813" cy="7559675"/>
  <p:notesSz cx="6858000" cy="9144000"/>
  <p:defaultTextStyle>
    <a:defPPr>
      <a:defRPr lang="es-E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2"/>
    <p:restoredTop sz="94699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53A0-CE06-224A-AC50-4223CF635814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2D775-A4C4-3949-95C3-B8FE883679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2D775-A4C4-3949-95C3-B8FE8836791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20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13E9DD-D836-B844-AC82-64C306F96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6511"/>
            <a:ext cx="10691813" cy="75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n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090282" y="2356565"/>
            <a:ext cx="6977262" cy="1532155"/>
          </a:xfrm>
        </p:spPr>
        <p:txBody>
          <a:bodyPr>
            <a:normAutofit/>
          </a:bodyPr>
          <a:lstStyle>
            <a:lvl1pPr>
              <a:defRPr sz="3086"/>
            </a:lvl1pPr>
          </a:lstStyle>
          <a:p>
            <a:pPr lvl="0"/>
            <a:r>
              <a:rPr lang="es-ES_tradnl" dirty="0"/>
              <a:t>Titulo ponencia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090282" y="3966494"/>
            <a:ext cx="6977262" cy="427759"/>
          </a:xfrm>
        </p:spPr>
        <p:txBody>
          <a:bodyPr>
            <a:normAutofit/>
          </a:bodyPr>
          <a:lstStyle>
            <a:lvl1pPr>
              <a:defRPr sz="1764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Nombre ponente</a:t>
            </a:r>
          </a:p>
          <a:p>
            <a:pPr lvl="0"/>
            <a:endParaRPr lang="es-ES_tradnl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090282" y="4332020"/>
            <a:ext cx="6977262" cy="427759"/>
          </a:xfrm>
        </p:spPr>
        <p:txBody>
          <a:bodyPr>
            <a:normAutofit/>
          </a:bodyPr>
          <a:lstStyle>
            <a:lvl1pPr>
              <a:defRPr sz="1543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s-ES_tradnl" dirty="0"/>
              <a:t>Fecha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3587"/>
            <a:ext cx="2363151" cy="75450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2D3F567-4994-9A4A-9993-0218FA8C1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2208" y="265498"/>
            <a:ext cx="1754291" cy="3626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07C183-F038-EF4E-BE55-813A1BDCAE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972" y="6703843"/>
            <a:ext cx="1438778" cy="504097"/>
          </a:xfrm>
          <a:prstGeom prst="rect">
            <a:avLst/>
          </a:prstGeom>
        </p:spPr>
      </p:pic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78794959-28A2-2846-8ABE-886C7E2D1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9721" y="7006699"/>
            <a:ext cx="2494756" cy="402483"/>
          </a:xfrm>
        </p:spPr>
        <p:txBody>
          <a:bodyPr/>
          <a:lstStyle/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692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642616" y="1252168"/>
            <a:ext cx="7621861" cy="5500793"/>
          </a:xfrm>
        </p:spPr>
        <p:txBody>
          <a:bodyPr/>
          <a:lstStyle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4CFD22-D7FB-AB4F-A961-ABFB611E7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2208" y="265498"/>
            <a:ext cx="1754291" cy="3626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C36B3A-CD90-B240-8922-F0365DE3C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587"/>
            <a:ext cx="2363151" cy="75450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FB1B5D5-ED8B-3D44-8727-DC750C521C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972" y="6703843"/>
            <a:ext cx="1438778" cy="504097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7AF91DB4-3A5A-C64C-B3A3-73C6C60A5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9721" y="7006699"/>
            <a:ext cx="2494756" cy="402483"/>
          </a:xfrm>
        </p:spPr>
        <p:txBody>
          <a:bodyPr/>
          <a:lstStyle/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061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24CFD22-D7FB-AB4F-A961-ABFB611E7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2208" y="265498"/>
            <a:ext cx="1754291" cy="36262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4D4AB64-74C5-8E4D-A0C5-C4EEC1B9B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936" y="1252178"/>
            <a:ext cx="3649813" cy="5467535"/>
          </a:xfrm>
        </p:spPr>
        <p:txBody>
          <a:bodyPr/>
          <a:lstStyle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6BB876E-8D1C-994F-AB58-602E85AA9FA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1110" y="1252179"/>
            <a:ext cx="3649813" cy="5467535"/>
          </a:xfrm>
        </p:spPr>
        <p:txBody>
          <a:bodyPr/>
          <a:lstStyle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7C6A45-17B3-F847-83E0-E3D775382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587"/>
            <a:ext cx="2363151" cy="75450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970EBA7-EFBD-5A47-B41C-45B1B7C199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972" y="6703843"/>
            <a:ext cx="1438778" cy="504097"/>
          </a:xfrm>
          <a:prstGeom prst="rect">
            <a:avLst/>
          </a:prstGeom>
        </p:spPr>
      </p:pic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4B75F244-3257-BF4C-8F36-F620F5A56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9721" y="7006699"/>
            <a:ext cx="2494756" cy="402483"/>
          </a:xfrm>
        </p:spPr>
        <p:txBody>
          <a:bodyPr/>
          <a:lstStyle/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470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37242" y="1252168"/>
            <a:ext cx="9827235" cy="5500793"/>
          </a:xfrm>
        </p:spPr>
        <p:txBody>
          <a:bodyPr/>
          <a:lstStyle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-11813"/>
            <a:ext cx="10691808" cy="9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1 columna+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37242" y="1252168"/>
            <a:ext cx="3836184" cy="5500793"/>
          </a:xfrm>
        </p:spPr>
        <p:txBody>
          <a:bodyPr/>
          <a:lstStyle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214819-1D54-E64F-9CE9-1F2E82241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-11813"/>
            <a:ext cx="10691808" cy="9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45497" y="1252178"/>
            <a:ext cx="4544015" cy="5467535"/>
          </a:xfrm>
        </p:spPr>
        <p:txBody>
          <a:bodyPr/>
          <a:lstStyle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1"/>
          </p:nvPr>
        </p:nvSpPr>
        <p:spPr>
          <a:xfrm>
            <a:off x="5382221" y="1252179"/>
            <a:ext cx="4544015" cy="5467535"/>
          </a:xfrm>
        </p:spPr>
        <p:txBody>
          <a:bodyPr/>
          <a:lstStyle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14FE0C-5F04-B84E-8879-52421D1F4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-11813"/>
            <a:ext cx="10691808" cy="9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8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0068B5-48EF-FE4B-90AC-4F8D0A567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6511"/>
            <a:ext cx="10704374" cy="75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6972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666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3" r:id="rId5"/>
    <p:sldLayoutId id="2147483655" r:id="rId6"/>
    <p:sldLayoutId id="2147483654" r:id="rId7"/>
    <p:sldLayoutId id="2147483651" r:id="rId8"/>
  </p:sldLayoutIdLst>
  <p:txStyles>
    <p:titleStyle>
      <a:lvl1pPr algn="ctr" defTabSz="503972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03972" rtl="0" eaLnBrk="1" latinLnBrk="0" hangingPunct="1">
        <a:spcBef>
          <a:spcPct val="20000"/>
        </a:spcBef>
        <a:buFont typeface="Arial"/>
        <a:buNone/>
        <a:defRPr sz="1984" kern="1200">
          <a:solidFill>
            <a:srgbClr val="C00000"/>
          </a:solidFill>
          <a:latin typeface="+mn-lt"/>
          <a:ea typeface="+mn-ea"/>
          <a:cs typeface="+mn-cs"/>
        </a:defRPr>
      </a:lvl1pPr>
      <a:lvl2pPr marL="503972" indent="0" algn="l" defTabSz="503972" rtl="0" eaLnBrk="1" latinLnBrk="0" hangingPunct="1">
        <a:spcBef>
          <a:spcPct val="20000"/>
        </a:spcBef>
        <a:buFont typeface="Arial"/>
        <a:buNone/>
        <a:defRPr sz="154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buFont typeface="Arial"/>
        <a:buChar char="•"/>
        <a:defRPr sz="154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26897" indent="-314982" algn="l" defTabSz="503972" rtl="0" eaLnBrk="1" latinLnBrk="0" hangingPunct="1">
        <a:spcBef>
          <a:spcPct val="20000"/>
        </a:spcBef>
        <a:buFont typeface="Arial"/>
        <a:buChar char="•"/>
        <a:defRPr sz="154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7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15574" y="2356565"/>
            <a:ext cx="6866137" cy="153215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s-ES_tradnl" dirty="0">
                <a:solidFill>
                  <a:srgbClr val="C00000"/>
                </a:solidFill>
              </a:rPr>
              <a:t>Titulo ponencia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3"/>
          </p:nvPr>
        </p:nvSpPr>
        <p:spPr>
          <a:xfrm>
            <a:off x="3015574" y="3966494"/>
            <a:ext cx="6866137" cy="42775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Nombre ponente</a:t>
            </a:r>
          </a:p>
          <a:p>
            <a:pPr lvl="0"/>
            <a:endParaRPr lang="es-ES_tradnl" dirty="0"/>
          </a:p>
        </p:txBody>
      </p:sp>
      <p:sp>
        <p:nvSpPr>
          <p:cNvPr id="6" name="Marcador de contenido 2"/>
          <p:cNvSpPr>
            <a:spLocks noGrp="1"/>
          </p:cNvSpPr>
          <p:nvPr>
            <p:ph idx="14"/>
          </p:nvPr>
        </p:nvSpPr>
        <p:spPr>
          <a:xfrm>
            <a:off x="3015574" y="4332020"/>
            <a:ext cx="6866137" cy="427759"/>
          </a:xfrm>
        </p:spPr>
        <p:txBody>
          <a:bodyPr>
            <a:normAutofit/>
          </a:bodyPr>
          <a:lstStyle>
            <a:lvl1pPr>
              <a:defRPr sz="14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s-ES_tradnl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8302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4555E-B131-1A47-A7B6-6BB16851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445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84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06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{C5B663AC-FEEB-CA4B-8C57-703AAEA810E4}tf10001072</Template>
  <TotalTime>490</TotalTime>
  <Words>6</Words>
  <Application>Microsoft Office PowerPoint</Application>
  <PresentationFormat>Personalizado</PresentationFormat>
  <Paragraphs>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</dc:creator>
  <cp:lastModifiedBy>María José Cuesta Nuin</cp:lastModifiedBy>
  <cp:revision>37</cp:revision>
  <dcterms:created xsi:type="dcterms:W3CDTF">2018-11-19T10:21:19Z</dcterms:created>
  <dcterms:modified xsi:type="dcterms:W3CDTF">2023-03-29T08:59:07Z</dcterms:modified>
</cp:coreProperties>
</file>